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微軟正黑體" panose="020B0604030504040204" pitchFamily="34" charset="-120"/>
      <p:regular r:id="rId18"/>
      <p:bold r:id="rId19"/>
    </p:embeddedFont>
    <p:embeddedFont>
      <p:font typeface="Playfair Display" panose="020B0604020202020204" charset="0"/>
      <p:regular r:id="rId20"/>
      <p:bold r:id="rId21"/>
      <p:italic r:id="rId22"/>
      <p:boldItalic r:id="rId23"/>
    </p:embeddedFont>
    <p:embeddedFont>
      <p:font typeface="Apple Garamond" panose="020005060800000200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8486"/>
    <a:srgbClr val="FF7E97"/>
    <a:srgbClr val="4E535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1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885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094D9-6EB2-4333-B913-538EC52E33A0}" type="doc">
      <dgm:prSet loTypeId="urn:microsoft.com/office/officeart/2005/8/layout/orgChart1" loCatId="hierarchy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TW" altLang="en-US"/>
        </a:p>
      </dgm:t>
    </dgm:pt>
    <dgm:pt modelId="{7BEA9719-5363-4BC8-BC52-BFC372A67BAA}">
      <dgm:prSet phldrT="[文字]"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Index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3376C550-B01A-4D14-8AFB-1A3FA351D9FA}" type="parTrans" cxnId="{E85E3ADE-CBF2-49AB-A86D-FF24E83DD8FE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8172BA6A-79B9-4257-A7BE-8E823FA4DECF}" type="sibTrans" cxnId="{E85E3ADE-CBF2-49AB-A86D-FF24E83DD8FE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907E6F09-C296-4427-8188-0E7A54E0DBBA}">
      <dgm:prSet phldrT="[文字]"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Shop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215C3BF2-8A04-4656-A3EF-1E2C6D82E28F}" type="parTrans" cxnId="{694E40E6-64EE-4AF0-991C-B19AA3F4AFA8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F25A4454-078A-4E63-BD85-7E34153DCE35}" type="sibTrans" cxnId="{694E40E6-64EE-4AF0-991C-B19AA3F4AFA8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1D4BD961-7D51-45DE-8468-91D5A6800B08}">
      <dgm:prSet phldrT="[文字]"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Store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EDD1CA98-9505-442E-A815-9AD363C6AC9C}" type="parTrans" cxnId="{1E3F9F0B-6D5C-45E1-849A-D3DCCA5E80C7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363F9D97-3FCA-4F10-ACD1-1D2183C626D1}" type="sibTrans" cxnId="{1E3F9F0B-6D5C-45E1-849A-D3DCCA5E80C7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5D95DCD0-6177-49F5-8DB8-FC053F1ADB50}">
      <dgm:prSet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Item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BBC4C21C-4C0D-4388-881A-4CF4422B53ED}" type="parTrans" cxnId="{339C7DFA-D6EF-423E-8367-6F4B61A81940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12E8D60E-3AA5-4BA7-92F5-3C1D3205ED92}" type="sibTrans" cxnId="{339C7DFA-D6EF-423E-8367-6F4B61A81940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41A1B0A9-94A0-4FC3-8037-C4947E950A73}">
      <dgm:prSet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About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1CC4056A-5D17-4C22-870B-6CE5D329D066}" type="parTrans" cxnId="{4D053D01-8A33-4651-98B5-B99FEA5E4C5F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6070C123-46E9-47C8-8AFF-7206C1EB6268}" type="sibTrans" cxnId="{4D053D01-8A33-4651-98B5-B99FEA5E4C5F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3E9F6C6F-D6EF-4436-A117-1D979E7BB5B6}">
      <dgm:prSet custT="1"/>
      <dgm:spPr/>
      <dgm:t>
        <a:bodyPr/>
        <a:lstStyle/>
        <a:p>
          <a:r>
            <a:rPr lang="en-US" altLang="zh-TW" sz="2000" dirty="0" smtClean="0">
              <a:solidFill>
                <a:srgbClr val="FF7E97"/>
              </a:solidFill>
            </a:rPr>
            <a:t>Q&amp;A</a:t>
          </a:r>
          <a:endParaRPr lang="zh-TW" altLang="en-US" sz="2000" dirty="0">
            <a:solidFill>
              <a:srgbClr val="FF7E97"/>
            </a:solidFill>
          </a:endParaRPr>
        </a:p>
      </dgm:t>
    </dgm:pt>
    <dgm:pt modelId="{DAB8DEDE-1C97-46B9-B775-9662F02BD713}" type="parTrans" cxnId="{A2F08861-5F04-4A81-94B4-B4A6620D053A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2C8DB6A1-0CE1-4368-8748-980568B2F93E}" type="sibTrans" cxnId="{A2F08861-5F04-4A81-94B4-B4A6620D053A}">
      <dgm:prSet/>
      <dgm:spPr/>
      <dgm:t>
        <a:bodyPr/>
        <a:lstStyle/>
        <a:p>
          <a:endParaRPr lang="zh-TW" altLang="en-US" sz="2000">
            <a:solidFill>
              <a:srgbClr val="FF7E97"/>
            </a:solidFill>
          </a:endParaRPr>
        </a:p>
      </dgm:t>
    </dgm:pt>
    <dgm:pt modelId="{BD092E6C-80EC-4103-BEF9-CC2F2B6CEACF}" type="pres">
      <dgm:prSet presAssocID="{E0B094D9-6EB2-4333-B913-538EC52E33A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94765D0E-24B2-48B1-A7CA-027A0F6BC932}" type="pres">
      <dgm:prSet presAssocID="{7BEA9719-5363-4BC8-BC52-BFC372A67BAA}" presName="hierRoot1" presStyleCnt="0">
        <dgm:presLayoutVars>
          <dgm:hierBranch val="init"/>
        </dgm:presLayoutVars>
      </dgm:prSet>
      <dgm:spPr/>
    </dgm:pt>
    <dgm:pt modelId="{F6DC54C3-2ED0-48F8-8F60-6A7193D63B81}" type="pres">
      <dgm:prSet presAssocID="{7BEA9719-5363-4BC8-BC52-BFC372A67BAA}" presName="rootComposite1" presStyleCnt="0"/>
      <dgm:spPr/>
    </dgm:pt>
    <dgm:pt modelId="{496B9708-713B-4B9A-A9C0-FCE6A07378E7}" type="pres">
      <dgm:prSet presAssocID="{7BEA9719-5363-4BC8-BC52-BFC372A67BA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989045B-250F-4F75-93FC-F2F12B7B547C}" type="pres">
      <dgm:prSet presAssocID="{7BEA9719-5363-4BC8-BC52-BFC372A67BAA}" presName="rootConnector1" presStyleLbl="node1" presStyleIdx="0" presStyleCnt="0"/>
      <dgm:spPr/>
      <dgm:t>
        <a:bodyPr/>
        <a:lstStyle/>
        <a:p>
          <a:endParaRPr lang="zh-TW" altLang="en-US"/>
        </a:p>
      </dgm:t>
    </dgm:pt>
    <dgm:pt modelId="{FD8B2E67-1364-4071-9FE1-ACB3418F6CCD}" type="pres">
      <dgm:prSet presAssocID="{7BEA9719-5363-4BC8-BC52-BFC372A67BAA}" presName="hierChild2" presStyleCnt="0"/>
      <dgm:spPr/>
    </dgm:pt>
    <dgm:pt modelId="{55E2C8F0-11E1-4E11-9C9D-A4C98814E945}" type="pres">
      <dgm:prSet presAssocID="{215C3BF2-8A04-4656-A3EF-1E2C6D82E28F}" presName="Name37" presStyleLbl="parChTrans1D2" presStyleIdx="0" presStyleCnt="4"/>
      <dgm:spPr/>
      <dgm:t>
        <a:bodyPr/>
        <a:lstStyle/>
        <a:p>
          <a:endParaRPr lang="zh-TW" altLang="en-US"/>
        </a:p>
      </dgm:t>
    </dgm:pt>
    <dgm:pt modelId="{90722B01-4A7F-4AEA-819E-9C251CE3CD35}" type="pres">
      <dgm:prSet presAssocID="{907E6F09-C296-4427-8188-0E7A54E0DBBA}" presName="hierRoot2" presStyleCnt="0">
        <dgm:presLayoutVars>
          <dgm:hierBranch val="init"/>
        </dgm:presLayoutVars>
      </dgm:prSet>
      <dgm:spPr/>
    </dgm:pt>
    <dgm:pt modelId="{D34E08FC-A4CA-4B0B-9877-38906283CD6C}" type="pres">
      <dgm:prSet presAssocID="{907E6F09-C296-4427-8188-0E7A54E0DBBA}" presName="rootComposite" presStyleCnt="0"/>
      <dgm:spPr/>
    </dgm:pt>
    <dgm:pt modelId="{489E75D4-DFB4-4D8A-9CF2-4DABE36FF937}" type="pres">
      <dgm:prSet presAssocID="{907E6F09-C296-4427-8188-0E7A54E0DBBA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9BC0482-ACE3-4677-81D3-8E56CF60E2FA}" type="pres">
      <dgm:prSet presAssocID="{907E6F09-C296-4427-8188-0E7A54E0DBBA}" presName="rootConnector" presStyleLbl="node2" presStyleIdx="0" presStyleCnt="4"/>
      <dgm:spPr/>
      <dgm:t>
        <a:bodyPr/>
        <a:lstStyle/>
        <a:p>
          <a:endParaRPr lang="zh-TW" altLang="en-US"/>
        </a:p>
      </dgm:t>
    </dgm:pt>
    <dgm:pt modelId="{7C3D7959-0750-4BBB-B3BA-00F917C6E017}" type="pres">
      <dgm:prSet presAssocID="{907E6F09-C296-4427-8188-0E7A54E0DBBA}" presName="hierChild4" presStyleCnt="0"/>
      <dgm:spPr/>
    </dgm:pt>
    <dgm:pt modelId="{C584ED31-2E65-44F4-8CE2-7FFF00F744F8}" type="pres">
      <dgm:prSet presAssocID="{BBC4C21C-4C0D-4388-881A-4CF4422B53ED}" presName="Name37" presStyleLbl="parChTrans1D3" presStyleIdx="0" presStyleCnt="1"/>
      <dgm:spPr/>
      <dgm:t>
        <a:bodyPr/>
        <a:lstStyle/>
        <a:p>
          <a:endParaRPr lang="zh-TW" altLang="en-US"/>
        </a:p>
      </dgm:t>
    </dgm:pt>
    <dgm:pt modelId="{6F7258EC-789B-4C22-AAB3-ADA8CA490DDF}" type="pres">
      <dgm:prSet presAssocID="{5D95DCD0-6177-49F5-8DB8-FC053F1ADB50}" presName="hierRoot2" presStyleCnt="0">
        <dgm:presLayoutVars>
          <dgm:hierBranch val="init"/>
        </dgm:presLayoutVars>
      </dgm:prSet>
      <dgm:spPr/>
    </dgm:pt>
    <dgm:pt modelId="{85FC0FBC-A7A4-4481-9122-8652361D83EB}" type="pres">
      <dgm:prSet presAssocID="{5D95DCD0-6177-49F5-8DB8-FC053F1ADB50}" presName="rootComposite" presStyleCnt="0"/>
      <dgm:spPr/>
    </dgm:pt>
    <dgm:pt modelId="{83A279DA-D1DE-47AA-9E2A-089F703E9B7E}" type="pres">
      <dgm:prSet presAssocID="{5D95DCD0-6177-49F5-8DB8-FC053F1ADB50}" presName="rootText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67323F9E-DD71-4552-84A6-5928C0F5A365}" type="pres">
      <dgm:prSet presAssocID="{5D95DCD0-6177-49F5-8DB8-FC053F1ADB50}" presName="rootConnector" presStyleLbl="node3" presStyleIdx="0" presStyleCnt="1"/>
      <dgm:spPr/>
      <dgm:t>
        <a:bodyPr/>
        <a:lstStyle/>
        <a:p>
          <a:endParaRPr lang="zh-TW" altLang="en-US"/>
        </a:p>
      </dgm:t>
    </dgm:pt>
    <dgm:pt modelId="{62ABD491-55C0-4118-A6D8-A82F65200812}" type="pres">
      <dgm:prSet presAssocID="{5D95DCD0-6177-49F5-8DB8-FC053F1ADB50}" presName="hierChild4" presStyleCnt="0"/>
      <dgm:spPr/>
    </dgm:pt>
    <dgm:pt modelId="{2DF40F94-8F93-461A-A761-9C6B824B7626}" type="pres">
      <dgm:prSet presAssocID="{5D95DCD0-6177-49F5-8DB8-FC053F1ADB50}" presName="hierChild5" presStyleCnt="0"/>
      <dgm:spPr/>
    </dgm:pt>
    <dgm:pt modelId="{3EDE05B5-DD3C-4355-91A5-C15331213C8F}" type="pres">
      <dgm:prSet presAssocID="{907E6F09-C296-4427-8188-0E7A54E0DBBA}" presName="hierChild5" presStyleCnt="0"/>
      <dgm:spPr/>
    </dgm:pt>
    <dgm:pt modelId="{AAF8E828-BB4D-4574-8825-395D4B856900}" type="pres">
      <dgm:prSet presAssocID="{EDD1CA98-9505-442E-A815-9AD363C6AC9C}" presName="Name37" presStyleLbl="parChTrans1D2" presStyleIdx="1" presStyleCnt="4"/>
      <dgm:spPr/>
      <dgm:t>
        <a:bodyPr/>
        <a:lstStyle/>
        <a:p>
          <a:endParaRPr lang="zh-TW" altLang="en-US"/>
        </a:p>
      </dgm:t>
    </dgm:pt>
    <dgm:pt modelId="{3843C711-A8C3-430E-AD77-3C584CDA77F4}" type="pres">
      <dgm:prSet presAssocID="{1D4BD961-7D51-45DE-8468-91D5A6800B08}" presName="hierRoot2" presStyleCnt="0">
        <dgm:presLayoutVars>
          <dgm:hierBranch val="init"/>
        </dgm:presLayoutVars>
      </dgm:prSet>
      <dgm:spPr/>
    </dgm:pt>
    <dgm:pt modelId="{4DC5A386-0CC8-4FCD-8921-CA3B0FE83031}" type="pres">
      <dgm:prSet presAssocID="{1D4BD961-7D51-45DE-8468-91D5A6800B08}" presName="rootComposite" presStyleCnt="0"/>
      <dgm:spPr/>
    </dgm:pt>
    <dgm:pt modelId="{4C5AE4FF-FCEC-4248-8C9C-1FC91B6F342D}" type="pres">
      <dgm:prSet presAssocID="{1D4BD961-7D51-45DE-8468-91D5A6800B08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659F815-DDF2-490D-9EA3-05385907CCA7}" type="pres">
      <dgm:prSet presAssocID="{1D4BD961-7D51-45DE-8468-91D5A6800B08}" presName="rootConnector" presStyleLbl="node2" presStyleIdx="1" presStyleCnt="4"/>
      <dgm:spPr/>
      <dgm:t>
        <a:bodyPr/>
        <a:lstStyle/>
        <a:p>
          <a:endParaRPr lang="zh-TW" altLang="en-US"/>
        </a:p>
      </dgm:t>
    </dgm:pt>
    <dgm:pt modelId="{4D2D8CAF-673E-4B99-92EB-213F36975C09}" type="pres">
      <dgm:prSet presAssocID="{1D4BD961-7D51-45DE-8468-91D5A6800B08}" presName="hierChild4" presStyleCnt="0"/>
      <dgm:spPr/>
    </dgm:pt>
    <dgm:pt modelId="{7A4C0270-C9F2-443C-9097-61AA775492DC}" type="pres">
      <dgm:prSet presAssocID="{1D4BD961-7D51-45DE-8468-91D5A6800B08}" presName="hierChild5" presStyleCnt="0"/>
      <dgm:spPr/>
    </dgm:pt>
    <dgm:pt modelId="{EBA80D28-5B0D-4F47-90FE-71E89BCE7EDC}" type="pres">
      <dgm:prSet presAssocID="{1CC4056A-5D17-4C22-870B-6CE5D329D066}" presName="Name37" presStyleLbl="parChTrans1D2" presStyleIdx="2" presStyleCnt="4"/>
      <dgm:spPr/>
      <dgm:t>
        <a:bodyPr/>
        <a:lstStyle/>
        <a:p>
          <a:endParaRPr lang="zh-TW" altLang="en-US"/>
        </a:p>
      </dgm:t>
    </dgm:pt>
    <dgm:pt modelId="{94BC5D68-7731-44EF-A9C5-20739D385787}" type="pres">
      <dgm:prSet presAssocID="{41A1B0A9-94A0-4FC3-8037-C4947E950A73}" presName="hierRoot2" presStyleCnt="0">
        <dgm:presLayoutVars>
          <dgm:hierBranch val="init"/>
        </dgm:presLayoutVars>
      </dgm:prSet>
      <dgm:spPr/>
    </dgm:pt>
    <dgm:pt modelId="{1970891C-1878-428E-8FDA-22BD84C2CE84}" type="pres">
      <dgm:prSet presAssocID="{41A1B0A9-94A0-4FC3-8037-C4947E950A73}" presName="rootComposite" presStyleCnt="0"/>
      <dgm:spPr/>
    </dgm:pt>
    <dgm:pt modelId="{22F87DC2-296C-4742-821D-AF4DA6F33E05}" type="pres">
      <dgm:prSet presAssocID="{41A1B0A9-94A0-4FC3-8037-C4947E950A73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B0CFBC5-33ED-45A5-B88A-905B499B736A}" type="pres">
      <dgm:prSet presAssocID="{41A1B0A9-94A0-4FC3-8037-C4947E950A73}" presName="rootConnector" presStyleLbl="node2" presStyleIdx="2" presStyleCnt="4"/>
      <dgm:spPr/>
      <dgm:t>
        <a:bodyPr/>
        <a:lstStyle/>
        <a:p>
          <a:endParaRPr lang="zh-TW" altLang="en-US"/>
        </a:p>
      </dgm:t>
    </dgm:pt>
    <dgm:pt modelId="{42B26AFF-7EAA-4309-BF4B-B624EDD8406F}" type="pres">
      <dgm:prSet presAssocID="{41A1B0A9-94A0-4FC3-8037-C4947E950A73}" presName="hierChild4" presStyleCnt="0"/>
      <dgm:spPr/>
    </dgm:pt>
    <dgm:pt modelId="{41C12F70-64F3-48D0-AD68-C925350BB655}" type="pres">
      <dgm:prSet presAssocID="{41A1B0A9-94A0-4FC3-8037-C4947E950A73}" presName="hierChild5" presStyleCnt="0"/>
      <dgm:spPr/>
    </dgm:pt>
    <dgm:pt modelId="{B2B617E6-EBFD-4BDD-9C83-A5EFD262EC21}" type="pres">
      <dgm:prSet presAssocID="{DAB8DEDE-1C97-46B9-B775-9662F02BD713}" presName="Name37" presStyleLbl="parChTrans1D2" presStyleIdx="3" presStyleCnt="4"/>
      <dgm:spPr/>
      <dgm:t>
        <a:bodyPr/>
        <a:lstStyle/>
        <a:p>
          <a:endParaRPr lang="zh-TW" altLang="en-US"/>
        </a:p>
      </dgm:t>
    </dgm:pt>
    <dgm:pt modelId="{653136B5-8F78-495A-A974-BE03E76F1308}" type="pres">
      <dgm:prSet presAssocID="{3E9F6C6F-D6EF-4436-A117-1D979E7BB5B6}" presName="hierRoot2" presStyleCnt="0">
        <dgm:presLayoutVars>
          <dgm:hierBranch val="init"/>
        </dgm:presLayoutVars>
      </dgm:prSet>
      <dgm:spPr/>
    </dgm:pt>
    <dgm:pt modelId="{7B2BDFCC-C7FA-484D-8A0E-DDC9DE1EF585}" type="pres">
      <dgm:prSet presAssocID="{3E9F6C6F-D6EF-4436-A117-1D979E7BB5B6}" presName="rootComposite" presStyleCnt="0"/>
      <dgm:spPr/>
    </dgm:pt>
    <dgm:pt modelId="{63DA6DA5-0D18-4979-81D5-E6CCA099E1BC}" type="pres">
      <dgm:prSet presAssocID="{3E9F6C6F-D6EF-4436-A117-1D979E7BB5B6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19EC5160-5EB7-4E71-9880-4683ED079DCC}" type="pres">
      <dgm:prSet presAssocID="{3E9F6C6F-D6EF-4436-A117-1D979E7BB5B6}" presName="rootConnector" presStyleLbl="node2" presStyleIdx="3" presStyleCnt="4"/>
      <dgm:spPr/>
      <dgm:t>
        <a:bodyPr/>
        <a:lstStyle/>
        <a:p>
          <a:endParaRPr lang="zh-TW" altLang="en-US"/>
        </a:p>
      </dgm:t>
    </dgm:pt>
    <dgm:pt modelId="{D873121A-5D6D-47E3-9B34-7EB015FD4774}" type="pres">
      <dgm:prSet presAssocID="{3E9F6C6F-D6EF-4436-A117-1D979E7BB5B6}" presName="hierChild4" presStyleCnt="0"/>
      <dgm:spPr/>
    </dgm:pt>
    <dgm:pt modelId="{4BF17319-91CC-4DA3-BB7B-33E4D1B0F72F}" type="pres">
      <dgm:prSet presAssocID="{3E9F6C6F-D6EF-4436-A117-1D979E7BB5B6}" presName="hierChild5" presStyleCnt="0"/>
      <dgm:spPr/>
    </dgm:pt>
    <dgm:pt modelId="{0D8A143E-B5F9-4241-9D21-1F024BA9A4D2}" type="pres">
      <dgm:prSet presAssocID="{7BEA9719-5363-4BC8-BC52-BFC372A67BAA}" presName="hierChild3" presStyleCnt="0"/>
      <dgm:spPr/>
    </dgm:pt>
  </dgm:ptLst>
  <dgm:cxnLst>
    <dgm:cxn modelId="{B9D83957-1C2A-40E5-AB2E-3F6919517CA5}" type="presOf" srcId="{907E6F09-C296-4427-8188-0E7A54E0DBBA}" destId="{E9BC0482-ACE3-4677-81D3-8E56CF60E2FA}" srcOrd="1" destOrd="0" presId="urn:microsoft.com/office/officeart/2005/8/layout/orgChart1"/>
    <dgm:cxn modelId="{339C7DFA-D6EF-423E-8367-6F4B61A81940}" srcId="{907E6F09-C296-4427-8188-0E7A54E0DBBA}" destId="{5D95DCD0-6177-49F5-8DB8-FC053F1ADB50}" srcOrd="0" destOrd="0" parTransId="{BBC4C21C-4C0D-4388-881A-4CF4422B53ED}" sibTransId="{12E8D60E-3AA5-4BA7-92F5-3C1D3205ED92}"/>
    <dgm:cxn modelId="{1E9FA5F6-50BF-4A6B-ADF1-742E30C0C641}" type="presOf" srcId="{1D4BD961-7D51-45DE-8468-91D5A6800B08}" destId="{2659F815-DDF2-490D-9EA3-05385907CCA7}" srcOrd="1" destOrd="0" presId="urn:microsoft.com/office/officeart/2005/8/layout/orgChart1"/>
    <dgm:cxn modelId="{FE04F510-E3B0-42CD-B942-41382FBCD56B}" type="presOf" srcId="{7BEA9719-5363-4BC8-BC52-BFC372A67BAA}" destId="{496B9708-713B-4B9A-A9C0-FCE6A07378E7}" srcOrd="0" destOrd="0" presId="urn:microsoft.com/office/officeart/2005/8/layout/orgChart1"/>
    <dgm:cxn modelId="{A2F08861-5F04-4A81-94B4-B4A6620D053A}" srcId="{7BEA9719-5363-4BC8-BC52-BFC372A67BAA}" destId="{3E9F6C6F-D6EF-4436-A117-1D979E7BB5B6}" srcOrd="3" destOrd="0" parTransId="{DAB8DEDE-1C97-46B9-B775-9662F02BD713}" sibTransId="{2C8DB6A1-0CE1-4368-8748-980568B2F93E}"/>
    <dgm:cxn modelId="{8D732874-E12D-4E8D-B4EB-931A9D077158}" type="presOf" srcId="{215C3BF2-8A04-4656-A3EF-1E2C6D82E28F}" destId="{55E2C8F0-11E1-4E11-9C9D-A4C98814E945}" srcOrd="0" destOrd="0" presId="urn:microsoft.com/office/officeart/2005/8/layout/orgChart1"/>
    <dgm:cxn modelId="{E34B492D-9475-4592-9393-6D07772286F4}" type="presOf" srcId="{7BEA9719-5363-4BC8-BC52-BFC372A67BAA}" destId="{0989045B-250F-4F75-93FC-F2F12B7B547C}" srcOrd="1" destOrd="0" presId="urn:microsoft.com/office/officeart/2005/8/layout/orgChart1"/>
    <dgm:cxn modelId="{4D053D01-8A33-4651-98B5-B99FEA5E4C5F}" srcId="{7BEA9719-5363-4BC8-BC52-BFC372A67BAA}" destId="{41A1B0A9-94A0-4FC3-8037-C4947E950A73}" srcOrd="2" destOrd="0" parTransId="{1CC4056A-5D17-4C22-870B-6CE5D329D066}" sibTransId="{6070C123-46E9-47C8-8AFF-7206C1EB6268}"/>
    <dgm:cxn modelId="{B1817F6E-E3E3-48BE-9AC5-08A5A6E04706}" type="presOf" srcId="{3E9F6C6F-D6EF-4436-A117-1D979E7BB5B6}" destId="{19EC5160-5EB7-4E71-9880-4683ED079DCC}" srcOrd="1" destOrd="0" presId="urn:microsoft.com/office/officeart/2005/8/layout/orgChart1"/>
    <dgm:cxn modelId="{AB53C3D9-7759-40E5-9F2D-3154DD63C4ED}" type="presOf" srcId="{1D4BD961-7D51-45DE-8468-91D5A6800B08}" destId="{4C5AE4FF-FCEC-4248-8C9C-1FC91B6F342D}" srcOrd="0" destOrd="0" presId="urn:microsoft.com/office/officeart/2005/8/layout/orgChart1"/>
    <dgm:cxn modelId="{2F94ED69-83DD-45D7-9574-D1FABA06041E}" type="presOf" srcId="{907E6F09-C296-4427-8188-0E7A54E0DBBA}" destId="{489E75D4-DFB4-4D8A-9CF2-4DABE36FF937}" srcOrd="0" destOrd="0" presId="urn:microsoft.com/office/officeart/2005/8/layout/orgChart1"/>
    <dgm:cxn modelId="{0F424DAE-C197-4B39-A556-8A597A3CEA7D}" type="presOf" srcId="{EDD1CA98-9505-442E-A815-9AD363C6AC9C}" destId="{AAF8E828-BB4D-4574-8825-395D4B856900}" srcOrd="0" destOrd="0" presId="urn:microsoft.com/office/officeart/2005/8/layout/orgChart1"/>
    <dgm:cxn modelId="{2D302DD9-EFEF-4E56-9BE4-7CDAB0547D18}" type="presOf" srcId="{DAB8DEDE-1C97-46B9-B775-9662F02BD713}" destId="{B2B617E6-EBFD-4BDD-9C83-A5EFD262EC21}" srcOrd="0" destOrd="0" presId="urn:microsoft.com/office/officeart/2005/8/layout/orgChart1"/>
    <dgm:cxn modelId="{694E40E6-64EE-4AF0-991C-B19AA3F4AFA8}" srcId="{7BEA9719-5363-4BC8-BC52-BFC372A67BAA}" destId="{907E6F09-C296-4427-8188-0E7A54E0DBBA}" srcOrd="0" destOrd="0" parTransId="{215C3BF2-8A04-4656-A3EF-1E2C6D82E28F}" sibTransId="{F25A4454-078A-4E63-BD85-7E34153DCE35}"/>
    <dgm:cxn modelId="{1E3F9F0B-6D5C-45E1-849A-D3DCCA5E80C7}" srcId="{7BEA9719-5363-4BC8-BC52-BFC372A67BAA}" destId="{1D4BD961-7D51-45DE-8468-91D5A6800B08}" srcOrd="1" destOrd="0" parTransId="{EDD1CA98-9505-442E-A815-9AD363C6AC9C}" sibTransId="{363F9D97-3FCA-4F10-ACD1-1D2183C626D1}"/>
    <dgm:cxn modelId="{3F070E43-37B9-43EF-8966-42103606B7C2}" type="presOf" srcId="{E0B094D9-6EB2-4333-B913-538EC52E33A0}" destId="{BD092E6C-80EC-4103-BEF9-CC2F2B6CEACF}" srcOrd="0" destOrd="0" presId="urn:microsoft.com/office/officeart/2005/8/layout/orgChart1"/>
    <dgm:cxn modelId="{05DB7AF7-5E83-496E-A226-9EED383DBF13}" type="presOf" srcId="{41A1B0A9-94A0-4FC3-8037-C4947E950A73}" destId="{22F87DC2-296C-4742-821D-AF4DA6F33E05}" srcOrd="0" destOrd="0" presId="urn:microsoft.com/office/officeart/2005/8/layout/orgChart1"/>
    <dgm:cxn modelId="{0D379D11-E71A-4D0F-94CC-21E1E1B89904}" type="presOf" srcId="{41A1B0A9-94A0-4FC3-8037-C4947E950A73}" destId="{2B0CFBC5-33ED-45A5-B88A-905B499B736A}" srcOrd="1" destOrd="0" presId="urn:microsoft.com/office/officeart/2005/8/layout/orgChart1"/>
    <dgm:cxn modelId="{E85E3ADE-CBF2-49AB-A86D-FF24E83DD8FE}" srcId="{E0B094D9-6EB2-4333-B913-538EC52E33A0}" destId="{7BEA9719-5363-4BC8-BC52-BFC372A67BAA}" srcOrd="0" destOrd="0" parTransId="{3376C550-B01A-4D14-8AFB-1A3FA351D9FA}" sibTransId="{8172BA6A-79B9-4257-A7BE-8E823FA4DECF}"/>
    <dgm:cxn modelId="{63CA473B-8563-4BBC-AC74-E14C48F81B34}" type="presOf" srcId="{3E9F6C6F-D6EF-4436-A117-1D979E7BB5B6}" destId="{63DA6DA5-0D18-4979-81D5-E6CCA099E1BC}" srcOrd="0" destOrd="0" presId="urn:microsoft.com/office/officeart/2005/8/layout/orgChart1"/>
    <dgm:cxn modelId="{B094E148-EBD7-459D-80C5-37D6EB7421EA}" type="presOf" srcId="{5D95DCD0-6177-49F5-8DB8-FC053F1ADB50}" destId="{83A279DA-D1DE-47AA-9E2A-089F703E9B7E}" srcOrd="0" destOrd="0" presId="urn:microsoft.com/office/officeart/2005/8/layout/orgChart1"/>
    <dgm:cxn modelId="{250B029A-4DD7-4ABF-8722-043E96B5B072}" type="presOf" srcId="{1CC4056A-5D17-4C22-870B-6CE5D329D066}" destId="{EBA80D28-5B0D-4F47-90FE-71E89BCE7EDC}" srcOrd="0" destOrd="0" presId="urn:microsoft.com/office/officeart/2005/8/layout/orgChart1"/>
    <dgm:cxn modelId="{21D4D081-5208-4D7E-8AC1-8C70F670CF48}" type="presOf" srcId="{BBC4C21C-4C0D-4388-881A-4CF4422B53ED}" destId="{C584ED31-2E65-44F4-8CE2-7FFF00F744F8}" srcOrd="0" destOrd="0" presId="urn:microsoft.com/office/officeart/2005/8/layout/orgChart1"/>
    <dgm:cxn modelId="{DAF15473-1DB7-4BD0-B0B5-90A8D6F1BFDA}" type="presOf" srcId="{5D95DCD0-6177-49F5-8DB8-FC053F1ADB50}" destId="{67323F9E-DD71-4552-84A6-5928C0F5A365}" srcOrd="1" destOrd="0" presId="urn:microsoft.com/office/officeart/2005/8/layout/orgChart1"/>
    <dgm:cxn modelId="{A5E26B7F-37BB-40DD-9775-44BB0F0632F9}" type="presParOf" srcId="{BD092E6C-80EC-4103-BEF9-CC2F2B6CEACF}" destId="{94765D0E-24B2-48B1-A7CA-027A0F6BC932}" srcOrd="0" destOrd="0" presId="urn:microsoft.com/office/officeart/2005/8/layout/orgChart1"/>
    <dgm:cxn modelId="{526CFCDC-25D1-4565-BC62-9BB0E0465033}" type="presParOf" srcId="{94765D0E-24B2-48B1-A7CA-027A0F6BC932}" destId="{F6DC54C3-2ED0-48F8-8F60-6A7193D63B81}" srcOrd="0" destOrd="0" presId="urn:microsoft.com/office/officeart/2005/8/layout/orgChart1"/>
    <dgm:cxn modelId="{65228190-B073-4334-B17D-615C9EC3F4D1}" type="presParOf" srcId="{F6DC54C3-2ED0-48F8-8F60-6A7193D63B81}" destId="{496B9708-713B-4B9A-A9C0-FCE6A07378E7}" srcOrd="0" destOrd="0" presId="urn:microsoft.com/office/officeart/2005/8/layout/orgChart1"/>
    <dgm:cxn modelId="{AC792AED-0D33-4BF8-9A11-98CE9FCFEAE0}" type="presParOf" srcId="{F6DC54C3-2ED0-48F8-8F60-6A7193D63B81}" destId="{0989045B-250F-4F75-93FC-F2F12B7B547C}" srcOrd="1" destOrd="0" presId="urn:microsoft.com/office/officeart/2005/8/layout/orgChart1"/>
    <dgm:cxn modelId="{1AC8E68D-18B4-4329-8E65-91AAEEFCB1B4}" type="presParOf" srcId="{94765D0E-24B2-48B1-A7CA-027A0F6BC932}" destId="{FD8B2E67-1364-4071-9FE1-ACB3418F6CCD}" srcOrd="1" destOrd="0" presId="urn:microsoft.com/office/officeart/2005/8/layout/orgChart1"/>
    <dgm:cxn modelId="{3E87846F-DD84-40A3-BB71-4781A72E6B2C}" type="presParOf" srcId="{FD8B2E67-1364-4071-9FE1-ACB3418F6CCD}" destId="{55E2C8F0-11E1-4E11-9C9D-A4C98814E945}" srcOrd="0" destOrd="0" presId="urn:microsoft.com/office/officeart/2005/8/layout/orgChart1"/>
    <dgm:cxn modelId="{C7F209F0-F6F8-4E7D-BAB2-708092BD9592}" type="presParOf" srcId="{FD8B2E67-1364-4071-9FE1-ACB3418F6CCD}" destId="{90722B01-4A7F-4AEA-819E-9C251CE3CD35}" srcOrd="1" destOrd="0" presId="urn:microsoft.com/office/officeart/2005/8/layout/orgChart1"/>
    <dgm:cxn modelId="{FD6F1AA8-D336-459E-8791-9698503DCB41}" type="presParOf" srcId="{90722B01-4A7F-4AEA-819E-9C251CE3CD35}" destId="{D34E08FC-A4CA-4B0B-9877-38906283CD6C}" srcOrd="0" destOrd="0" presId="urn:microsoft.com/office/officeart/2005/8/layout/orgChart1"/>
    <dgm:cxn modelId="{9EA94C78-80A1-4D70-84EF-03FAA9B058FB}" type="presParOf" srcId="{D34E08FC-A4CA-4B0B-9877-38906283CD6C}" destId="{489E75D4-DFB4-4D8A-9CF2-4DABE36FF937}" srcOrd="0" destOrd="0" presId="urn:microsoft.com/office/officeart/2005/8/layout/orgChart1"/>
    <dgm:cxn modelId="{6894140F-4287-4232-AA4F-E7A72821EA18}" type="presParOf" srcId="{D34E08FC-A4CA-4B0B-9877-38906283CD6C}" destId="{E9BC0482-ACE3-4677-81D3-8E56CF60E2FA}" srcOrd="1" destOrd="0" presId="urn:microsoft.com/office/officeart/2005/8/layout/orgChart1"/>
    <dgm:cxn modelId="{84CF04A0-9283-4743-82F0-31F04E02DD68}" type="presParOf" srcId="{90722B01-4A7F-4AEA-819E-9C251CE3CD35}" destId="{7C3D7959-0750-4BBB-B3BA-00F917C6E017}" srcOrd="1" destOrd="0" presId="urn:microsoft.com/office/officeart/2005/8/layout/orgChart1"/>
    <dgm:cxn modelId="{E8D1240D-0C82-45BA-B41E-B562B1A522E0}" type="presParOf" srcId="{7C3D7959-0750-4BBB-B3BA-00F917C6E017}" destId="{C584ED31-2E65-44F4-8CE2-7FFF00F744F8}" srcOrd="0" destOrd="0" presId="urn:microsoft.com/office/officeart/2005/8/layout/orgChart1"/>
    <dgm:cxn modelId="{EE488AC9-B070-4E74-BD6A-0E419E365BC5}" type="presParOf" srcId="{7C3D7959-0750-4BBB-B3BA-00F917C6E017}" destId="{6F7258EC-789B-4C22-AAB3-ADA8CA490DDF}" srcOrd="1" destOrd="0" presId="urn:microsoft.com/office/officeart/2005/8/layout/orgChart1"/>
    <dgm:cxn modelId="{94E5BB5B-B0D7-4BA6-8D4F-0DD013589875}" type="presParOf" srcId="{6F7258EC-789B-4C22-AAB3-ADA8CA490DDF}" destId="{85FC0FBC-A7A4-4481-9122-8652361D83EB}" srcOrd="0" destOrd="0" presId="urn:microsoft.com/office/officeart/2005/8/layout/orgChart1"/>
    <dgm:cxn modelId="{EF47BC4F-EAC3-4368-BF25-BC3F3B852D12}" type="presParOf" srcId="{85FC0FBC-A7A4-4481-9122-8652361D83EB}" destId="{83A279DA-D1DE-47AA-9E2A-089F703E9B7E}" srcOrd="0" destOrd="0" presId="urn:microsoft.com/office/officeart/2005/8/layout/orgChart1"/>
    <dgm:cxn modelId="{8909701C-CAF5-47EA-950F-11E3B532E55C}" type="presParOf" srcId="{85FC0FBC-A7A4-4481-9122-8652361D83EB}" destId="{67323F9E-DD71-4552-84A6-5928C0F5A365}" srcOrd="1" destOrd="0" presId="urn:microsoft.com/office/officeart/2005/8/layout/orgChart1"/>
    <dgm:cxn modelId="{AFAB8E77-0C1B-4AD9-BF47-C0604B4DFCE9}" type="presParOf" srcId="{6F7258EC-789B-4C22-AAB3-ADA8CA490DDF}" destId="{62ABD491-55C0-4118-A6D8-A82F65200812}" srcOrd="1" destOrd="0" presId="urn:microsoft.com/office/officeart/2005/8/layout/orgChart1"/>
    <dgm:cxn modelId="{3862209D-39C8-46C2-B1DF-383CFEE181F1}" type="presParOf" srcId="{6F7258EC-789B-4C22-AAB3-ADA8CA490DDF}" destId="{2DF40F94-8F93-461A-A761-9C6B824B7626}" srcOrd="2" destOrd="0" presId="urn:microsoft.com/office/officeart/2005/8/layout/orgChart1"/>
    <dgm:cxn modelId="{030DB4BF-D18E-40BC-8403-37E3FABAABEE}" type="presParOf" srcId="{90722B01-4A7F-4AEA-819E-9C251CE3CD35}" destId="{3EDE05B5-DD3C-4355-91A5-C15331213C8F}" srcOrd="2" destOrd="0" presId="urn:microsoft.com/office/officeart/2005/8/layout/orgChart1"/>
    <dgm:cxn modelId="{57AC587C-4A8D-44BE-B37E-86BDDA1C99E2}" type="presParOf" srcId="{FD8B2E67-1364-4071-9FE1-ACB3418F6CCD}" destId="{AAF8E828-BB4D-4574-8825-395D4B856900}" srcOrd="2" destOrd="0" presId="urn:microsoft.com/office/officeart/2005/8/layout/orgChart1"/>
    <dgm:cxn modelId="{CD47685B-6318-4837-AE93-C705B67B9A34}" type="presParOf" srcId="{FD8B2E67-1364-4071-9FE1-ACB3418F6CCD}" destId="{3843C711-A8C3-430E-AD77-3C584CDA77F4}" srcOrd="3" destOrd="0" presId="urn:microsoft.com/office/officeart/2005/8/layout/orgChart1"/>
    <dgm:cxn modelId="{43AEED8C-FA18-462E-B34F-AB656668CDB5}" type="presParOf" srcId="{3843C711-A8C3-430E-AD77-3C584CDA77F4}" destId="{4DC5A386-0CC8-4FCD-8921-CA3B0FE83031}" srcOrd="0" destOrd="0" presId="urn:microsoft.com/office/officeart/2005/8/layout/orgChart1"/>
    <dgm:cxn modelId="{BD9DBD43-7ABD-4BCD-A4C4-6A280E6B1F4E}" type="presParOf" srcId="{4DC5A386-0CC8-4FCD-8921-CA3B0FE83031}" destId="{4C5AE4FF-FCEC-4248-8C9C-1FC91B6F342D}" srcOrd="0" destOrd="0" presId="urn:microsoft.com/office/officeart/2005/8/layout/orgChart1"/>
    <dgm:cxn modelId="{97EB6CBD-8E27-4422-8216-A576D152371C}" type="presParOf" srcId="{4DC5A386-0CC8-4FCD-8921-CA3B0FE83031}" destId="{2659F815-DDF2-490D-9EA3-05385907CCA7}" srcOrd="1" destOrd="0" presId="urn:microsoft.com/office/officeart/2005/8/layout/orgChart1"/>
    <dgm:cxn modelId="{2FCC442A-6C6C-4516-8811-EB65B78DFAA3}" type="presParOf" srcId="{3843C711-A8C3-430E-AD77-3C584CDA77F4}" destId="{4D2D8CAF-673E-4B99-92EB-213F36975C09}" srcOrd="1" destOrd="0" presId="urn:microsoft.com/office/officeart/2005/8/layout/orgChart1"/>
    <dgm:cxn modelId="{170FE571-4FE8-495F-82B6-3DAA4C90DA91}" type="presParOf" srcId="{3843C711-A8C3-430E-AD77-3C584CDA77F4}" destId="{7A4C0270-C9F2-443C-9097-61AA775492DC}" srcOrd="2" destOrd="0" presId="urn:microsoft.com/office/officeart/2005/8/layout/orgChart1"/>
    <dgm:cxn modelId="{97226773-585E-41D2-B0A8-C63FC189B26D}" type="presParOf" srcId="{FD8B2E67-1364-4071-9FE1-ACB3418F6CCD}" destId="{EBA80D28-5B0D-4F47-90FE-71E89BCE7EDC}" srcOrd="4" destOrd="0" presId="urn:microsoft.com/office/officeart/2005/8/layout/orgChart1"/>
    <dgm:cxn modelId="{35FE386A-86F5-4FC9-8753-AC61E125ACFA}" type="presParOf" srcId="{FD8B2E67-1364-4071-9FE1-ACB3418F6CCD}" destId="{94BC5D68-7731-44EF-A9C5-20739D385787}" srcOrd="5" destOrd="0" presId="urn:microsoft.com/office/officeart/2005/8/layout/orgChart1"/>
    <dgm:cxn modelId="{9DC80C3B-C74A-4154-89D5-480970F1154C}" type="presParOf" srcId="{94BC5D68-7731-44EF-A9C5-20739D385787}" destId="{1970891C-1878-428E-8FDA-22BD84C2CE84}" srcOrd="0" destOrd="0" presId="urn:microsoft.com/office/officeart/2005/8/layout/orgChart1"/>
    <dgm:cxn modelId="{0F5F71C3-6074-4B12-8E86-0E5A4F52370D}" type="presParOf" srcId="{1970891C-1878-428E-8FDA-22BD84C2CE84}" destId="{22F87DC2-296C-4742-821D-AF4DA6F33E05}" srcOrd="0" destOrd="0" presId="urn:microsoft.com/office/officeart/2005/8/layout/orgChart1"/>
    <dgm:cxn modelId="{E1D0D232-F75C-498F-A6A2-BBD056BE739F}" type="presParOf" srcId="{1970891C-1878-428E-8FDA-22BD84C2CE84}" destId="{2B0CFBC5-33ED-45A5-B88A-905B499B736A}" srcOrd="1" destOrd="0" presId="urn:microsoft.com/office/officeart/2005/8/layout/orgChart1"/>
    <dgm:cxn modelId="{1B425F26-854A-4987-AA56-8B6DC86F8167}" type="presParOf" srcId="{94BC5D68-7731-44EF-A9C5-20739D385787}" destId="{42B26AFF-7EAA-4309-BF4B-B624EDD8406F}" srcOrd="1" destOrd="0" presId="urn:microsoft.com/office/officeart/2005/8/layout/orgChart1"/>
    <dgm:cxn modelId="{754680D5-B074-4F2F-AA0B-23CEB58B332D}" type="presParOf" srcId="{94BC5D68-7731-44EF-A9C5-20739D385787}" destId="{41C12F70-64F3-48D0-AD68-C925350BB655}" srcOrd="2" destOrd="0" presId="urn:microsoft.com/office/officeart/2005/8/layout/orgChart1"/>
    <dgm:cxn modelId="{A724CBAB-7FD2-4E72-8C04-08FC94C175A5}" type="presParOf" srcId="{FD8B2E67-1364-4071-9FE1-ACB3418F6CCD}" destId="{B2B617E6-EBFD-4BDD-9C83-A5EFD262EC21}" srcOrd="6" destOrd="0" presId="urn:microsoft.com/office/officeart/2005/8/layout/orgChart1"/>
    <dgm:cxn modelId="{B66BA86C-9A81-4B8D-9D38-2D415F7A865B}" type="presParOf" srcId="{FD8B2E67-1364-4071-9FE1-ACB3418F6CCD}" destId="{653136B5-8F78-495A-A974-BE03E76F1308}" srcOrd="7" destOrd="0" presId="urn:microsoft.com/office/officeart/2005/8/layout/orgChart1"/>
    <dgm:cxn modelId="{76F943B7-D95D-4C93-8ED2-CCEA3D2E9FF0}" type="presParOf" srcId="{653136B5-8F78-495A-A974-BE03E76F1308}" destId="{7B2BDFCC-C7FA-484D-8A0E-DDC9DE1EF585}" srcOrd="0" destOrd="0" presId="urn:microsoft.com/office/officeart/2005/8/layout/orgChart1"/>
    <dgm:cxn modelId="{D8A710A4-5E47-4E1F-9442-3719347A5832}" type="presParOf" srcId="{7B2BDFCC-C7FA-484D-8A0E-DDC9DE1EF585}" destId="{63DA6DA5-0D18-4979-81D5-E6CCA099E1BC}" srcOrd="0" destOrd="0" presId="urn:microsoft.com/office/officeart/2005/8/layout/orgChart1"/>
    <dgm:cxn modelId="{343054A5-A2BA-469D-822A-614F736894CF}" type="presParOf" srcId="{7B2BDFCC-C7FA-484D-8A0E-DDC9DE1EF585}" destId="{19EC5160-5EB7-4E71-9880-4683ED079DCC}" srcOrd="1" destOrd="0" presId="urn:microsoft.com/office/officeart/2005/8/layout/orgChart1"/>
    <dgm:cxn modelId="{6CE3B062-CC46-4E23-938E-E8510F9685B3}" type="presParOf" srcId="{653136B5-8F78-495A-A974-BE03E76F1308}" destId="{D873121A-5D6D-47E3-9B34-7EB015FD4774}" srcOrd="1" destOrd="0" presId="urn:microsoft.com/office/officeart/2005/8/layout/orgChart1"/>
    <dgm:cxn modelId="{DC4C1F9D-B7B7-40F1-B172-0F7600560FDD}" type="presParOf" srcId="{653136B5-8F78-495A-A974-BE03E76F1308}" destId="{4BF17319-91CC-4DA3-BB7B-33E4D1B0F72F}" srcOrd="2" destOrd="0" presId="urn:microsoft.com/office/officeart/2005/8/layout/orgChart1"/>
    <dgm:cxn modelId="{FF407CBE-3F85-4418-9FD1-D0EB3F52CFC7}" type="presParOf" srcId="{94765D0E-24B2-48B1-A7CA-027A0F6BC932}" destId="{0D8A143E-B5F9-4241-9D21-1F024BA9A4D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B617E6-EBFD-4BDD-9C83-A5EFD262EC21}">
      <dsp:nvSpPr>
        <dsp:cNvPr id="0" name=""/>
        <dsp:cNvSpPr/>
      </dsp:nvSpPr>
      <dsp:spPr>
        <a:xfrm>
          <a:off x="3346426" y="1103495"/>
          <a:ext cx="2620941" cy="303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624"/>
              </a:lnTo>
              <a:lnTo>
                <a:pt x="2620941" y="151624"/>
              </a:lnTo>
              <a:lnTo>
                <a:pt x="2620941" y="30324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A80D28-5B0D-4F47-90FE-71E89BCE7EDC}">
      <dsp:nvSpPr>
        <dsp:cNvPr id="0" name=""/>
        <dsp:cNvSpPr/>
      </dsp:nvSpPr>
      <dsp:spPr>
        <a:xfrm>
          <a:off x="3346426" y="1103495"/>
          <a:ext cx="873647" cy="303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624"/>
              </a:lnTo>
              <a:lnTo>
                <a:pt x="873647" y="151624"/>
              </a:lnTo>
              <a:lnTo>
                <a:pt x="873647" y="30324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F8E828-BB4D-4574-8825-395D4B856900}">
      <dsp:nvSpPr>
        <dsp:cNvPr id="0" name=""/>
        <dsp:cNvSpPr/>
      </dsp:nvSpPr>
      <dsp:spPr>
        <a:xfrm>
          <a:off x="2472779" y="1103495"/>
          <a:ext cx="873647" cy="303249"/>
        </a:xfrm>
        <a:custGeom>
          <a:avLst/>
          <a:gdLst/>
          <a:ahLst/>
          <a:cxnLst/>
          <a:rect l="0" t="0" r="0" b="0"/>
          <a:pathLst>
            <a:path>
              <a:moveTo>
                <a:pt x="873647" y="0"/>
              </a:moveTo>
              <a:lnTo>
                <a:pt x="873647" y="151624"/>
              </a:lnTo>
              <a:lnTo>
                <a:pt x="0" y="151624"/>
              </a:lnTo>
              <a:lnTo>
                <a:pt x="0" y="30324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84ED31-2E65-44F4-8CE2-7FFF00F744F8}">
      <dsp:nvSpPr>
        <dsp:cNvPr id="0" name=""/>
        <dsp:cNvSpPr/>
      </dsp:nvSpPr>
      <dsp:spPr>
        <a:xfrm>
          <a:off x="147866" y="2128767"/>
          <a:ext cx="216606" cy="664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4260"/>
              </a:lnTo>
              <a:lnTo>
                <a:pt x="216606" y="664260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E2C8F0-11E1-4E11-9C9D-A4C98814E945}">
      <dsp:nvSpPr>
        <dsp:cNvPr id="0" name=""/>
        <dsp:cNvSpPr/>
      </dsp:nvSpPr>
      <dsp:spPr>
        <a:xfrm>
          <a:off x="725484" y="1103495"/>
          <a:ext cx="2620941" cy="303249"/>
        </a:xfrm>
        <a:custGeom>
          <a:avLst/>
          <a:gdLst/>
          <a:ahLst/>
          <a:cxnLst/>
          <a:rect l="0" t="0" r="0" b="0"/>
          <a:pathLst>
            <a:path>
              <a:moveTo>
                <a:pt x="2620941" y="0"/>
              </a:moveTo>
              <a:lnTo>
                <a:pt x="2620941" y="151624"/>
              </a:lnTo>
              <a:lnTo>
                <a:pt x="0" y="151624"/>
              </a:lnTo>
              <a:lnTo>
                <a:pt x="0" y="30324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6B9708-713B-4B9A-A9C0-FCE6A07378E7}">
      <dsp:nvSpPr>
        <dsp:cNvPr id="0" name=""/>
        <dsp:cNvSpPr/>
      </dsp:nvSpPr>
      <dsp:spPr>
        <a:xfrm>
          <a:off x="2624403" y="381473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Index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2624403" y="381473"/>
        <a:ext cx="1444045" cy="722022"/>
      </dsp:txXfrm>
    </dsp:sp>
    <dsp:sp modelId="{489E75D4-DFB4-4D8A-9CF2-4DABE36FF937}">
      <dsp:nvSpPr>
        <dsp:cNvPr id="0" name=""/>
        <dsp:cNvSpPr/>
      </dsp:nvSpPr>
      <dsp:spPr>
        <a:xfrm>
          <a:off x="3462" y="1406745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Shop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3462" y="1406745"/>
        <a:ext cx="1444045" cy="722022"/>
      </dsp:txXfrm>
    </dsp:sp>
    <dsp:sp modelId="{83A279DA-D1DE-47AA-9E2A-089F703E9B7E}">
      <dsp:nvSpPr>
        <dsp:cNvPr id="0" name=""/>
        <dsp:cNvSpPr/>
      </dsp:nvSpPr>
      <dsp:spPr>
        <a:xfrm>
          <a:off x="364473" y="2432017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Item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364473" y="2432017"/>
        <a:ext cx="1444045" cy="722022"/>
      </dsp:txXfrm>
    </dsp:sp>
    <dsp:sp modelId="{4C5AE4FF-FCEC-4248-8C9C-1FC91B6F342D}">
      <dsp:nvSpPr>
        <dsp:cNvPr id="0" name=""/>
        <dsp:cNvSpPr/>
      </dsp:nvSpPr>
      <dsp:spPr>
        <a:xfrm>
          <a:off x="1750756" y="1406745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Store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1750756" y="1406745"/>
        <a:ext cx="1444045" cy="722022"/>
      </dsp:txXfrm>
    </dsp:sp>
    <dsp:sp modelId="{22F87DC2-296C-4742-821D-AF4DA6F33E05}">
      <dsp:nvSpPr>
        <dsp:cNvPr id="0" name=""/>
        <dsp:cNvSpPr/>
      </dsp:nvSpPr>
      <dsp:spPr>
        <a:xfrm>
          <a:off x="3498051" y="1406745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About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3498051" y="1406745"/>
        <a:ext cx="1444045" cy="722022"/>
      </dsp:txXfrm>
    </dsp:sp>
    <dsp:sp modelId="{63DA6DA5-0D18-4979-81D5-E6CCA099E1BC}">
      <dsp:nvSpPr>
        <dsp:cNvPr id="0" name=""/>
        <dsp:cNvSpPr/>
      </dsp:nvSpPr>
      <dsp:spPr>
        <a:xfrm>
          <a:off x="5245345" y="1406745"/>
          <a:ext cx="1444045" cy="72202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rgbClr val="FF7E97"/>
              </a:solidFill>
            </a:rPr>
            <a:t>Q&amp;A</a:t>
          </a:r>
          <a:endParaRPr lang="zh-TW" altLang="en-US" sz="2000" kern="1200" dirty="0">
            <a:solidFill>
              <a:srgbClr val="FF7E97"/>
            </a:solidFill>
          </a:endParaRPr>
        </a:p>
      </dsp:txBody>
      <dsp:txXfrm>
        <a:off x="5245345" y="1406745"/>
        <a:ext cx="1444045" cy="722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45265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423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4c3a4376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4c3a4376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847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4c3a4376e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4c3a4376e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238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4c3a4376e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4c3a4376e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201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4aabab3e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4aabab3e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221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4c3a4376e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4c3a4376e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374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4c3a4376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4c3a4376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950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4c3a4376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4c3a4376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9852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4c3a4376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4c3a4376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546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4c3a4376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4c3a4376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71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rgbClr val="FF7E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7E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solidFill>
                  <a:srgbClr val="FF7E97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F7E97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7E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rgbClr val="FF7E9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 dirty="0"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rgbClr val="FF7E9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rgbClr val="FF7E9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FF7E9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818486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7E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rgbClr val="FF7E9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FF7E97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ＨＥＲＡ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 smtClean="0">
                <a:latin typeface="+mj-lt"/>
              </a:rPr>
              <a:t>O1800324</a:t>
            </a:r>
            <a:r>
              <a:rPr lang="zh-TW" altLang="en-US" dirty="0" smtClean="0"/>
              <a:t> 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葉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昱君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dirty="0" smtClean="0">
                <a:solidFill>
                  <a:srgbClr val="FF7E97"/>
                </a:solidFill>
              </a:rPr>
              <a:t>Web</a:t>
            </a:r>
            <a:r>
              <a:rPr lang="en-US" altLang="zh-TW" dirty="0" smtClean="0">
                <a:solidFill>
                  <a:srgbClr val="FF7E97"/>
                </a:solidFill>
              </a:rPr>
              <a:t> – Q&amp;A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86832" y="1017450"/>
            <a:ext cx="745354" cy="56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1" r="16971"/>
          <a:stretch/>
        </p:blipFill>
        <p:spPr>
          <a:xfrm>
            <a:off x="3909848" y="0"/>
            <a:ext cx="31688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7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solidFill>
                  <a:srgbClr val="FF7E97"/>
                </a:solidFill>
              </a:rPr>
              <a:t>簡介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979715" y="1080512"/>
            <a:ext cx="680186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網站名稱</a:t>
            </a: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HERA</a:t>
            </a: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目的：</a:t>
            </a: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提供公司與商品資訊，及線上購物功能</a:t>
            </a:r>
            <a:endParaRPr lang="en-US" altLang="zh-TW" sz="2400" dirty="0" smtClean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對象</a:t>
            </a:r>
            <a:r>
              <a:rPr lang="zh-TW" altLang="en-US" sz="24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：任何喜好時尚鞋款的消費者</a:t>
            </a:r>
            <a:endParaRPr lang="zh-TW" altLang="en-US" sz="2400" dirty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127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FF7E97"/>
                </a:solidFill>
              </a:rPr>
              <a:t>Logo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631839" y="1199583"/>
            <a:ext cx="4802713" cy="2732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2000" dirty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店名Hera來自希臘</a:t>
            </a: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女神</a:t>
            </a:r>
            <a:endParaRPr lang="en-US" altLang="zh-TW" sz="2000" dirty="0" smtClean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sz="2000" dirty="0" smtClean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</a:t>
            </a:r>
            <a:r>
              <a:rPr lang="zh-TW" sz="2000" dirty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ogo以店名開頭H字為</a:t>
            </a: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主體</a:t>
            </a:r>
            <a:endParaRPr lang="en-US" altLang="zh-TW" sz="2000" dirty="0" smtClean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sz="2000" dirty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採用</a:t>
            </a:r>
            <a:r>
              <a:rPr lang="zh-TW" sz="2000" dirty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低彩度</a:t>
            </a: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桃</a:t>
            </a:r>
            <a:r>
              <a:rPr lang="zh-TW" sz="2000" dirty="0" smtClean="0">
                <a:solidFill>
                  <a:srgbClr val="4E535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紫色</a:t>
            </a:r>
            <a:endParaRPr sz="2000" baseline="-25000" dirty="0">
              <a:solidFill>
                <a:srgbClr val="4E535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464" y="1537138"/>
            <a:ext cx="2057336" cy="20573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5"/>
          <p:cNvGrpSpPr/>
          <p:nvPr/>
        </p:nvGrpSpPr>
        <p:grpSpPr>
          <a:xfrm>
            <a:off x="1743213" y="1194475"/>
            <a:ext cx="2618975" cy="1204200"/>
            <a:chOff x="2141225" y="896875"/>
            <a:chExt cx="2618975" cy="1204200"/>
          </a:xfrm>
        </p:grpSpPr>
        <p:sp>
          <p:nvSpPr>
            <p:cNvPr id="74" name="Google Shape;74;p15"/>
            <p:cNvSpPr/>
            <p:nvPr/>
          </p:nvSpPr>
          <p:spPr>
            <a:xfrm>
              <a:off x="2141225" y="958975"/>
              <a:ext cx="1080000" cy="1080000"/>
            </a:xfrm>
            <a:prstGeom prst="rect">
              <a:avLst/>
            </a:prstGeom>
            <a:solidFill>
              <a:srgbClr val="FF7E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E97"/>
                </a:solidFill>
              </a:endParaRPr>
            </a:p>
          </p:txBody>
        </p:sp>
        <p:sp>
          <p:nvSpPr>
            <p:cNvPr id="75" name="Google Shape;75;p15"/>
            <p:cNvSpPr txBox="1"/>
            <p:nvPr/>
          </p:nvSpPr>
          <p:spPr>
            <a:xfrm>
              <a:off x="3452500" y="896875"/>
              <a:ext cx="1307700" cy="120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zh-TW" dirty="0" smtClean="0"/>
                <a:t>#</a:t>
              </a:r>
              <a:r>
                <a:rPr lang="en-US" altLang="zh-TW" dirty="0" smtClean="0"/>
                <a:t>ff7e97</a:t>
              </a:r>
              <a:endParaRPr lang="en-US" altLang="zh-TW" dirty="0" smtClean="0"/>
            </a:p>
            <a:p>
              <a:pPr lvl="0"/>
              <a:r>
                <a:rPr lang="zh-TW" dirty="0" smtClean="0"/>
                <a:t>C </a:t>
              </a:r>
              <a:r>
                <a:rPr lang="zh-TW" dirty="0"/>
                <a:t>: </a:t>
              </a:r>
              <a:r>
                <a:rPr lang="en-US" altLang="zh-TW" dirty="0" smtClean="0"/>
                <a:t>0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M : </a:t>
              </a:r>
              <a:r>
                <a:rPr lang="en-US" altLang="zh-TW" dirty="0" smtClean="0"/>
                <a:t>65	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Y : </a:t>
              </a:r>
              <a:r>
                <a:rPr lang="en-US" altLang="zh-TW" dirty="0" smtClean="0"/>
                <a:t>23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K </a:t>
              </a:r>
              <a:r>
                <a:rPr lang="zh-TW" dirty="0" smtClean="0"/>
                <a:t>:</a:t>
              </a:r>
              <a:r>
                <a:rPr lang="en-US" altLang="zh-TW" dirty="0" smtClean="0"/>
                <a:t>0</a:t>
              </a:r>
              <a:endParaRPr dirty="0"/>
            </a:p>
          </p:txBody>
        </p:sp>
      </p:grpSp>
      <p:grpSp>
        <p:nvGrpSpPr>
          <p:cNvPr id="76" name="Google Shape;76;p15"/>
          <p:cNvGrpSpPr/>
          <p:nvPr/>
        </p:nvGrpSpPr>
        <p:grpSpPr>
          <a:xfrm>
            <a:off x="1743213" y="2744825"/>
            <a:ext cx="2618975" cy="1204200"/>
            <a:chOff x="2141225" y="2447225"/>
            <a:chExt cx="2618975" cy="1204200"/>
          </a:xfrm>
        </p:grpSpPr>
        <p:sp>
          <p:nvSpPr>
            <p:cNvPr id="77" name="Google Shape;77;p15"/>
            <p:cNvSpPr/>
            <p:nvPr/>
          </p:nvSpPr>
          <p:spPr>
            <a:xfrm>
              <a:off x="2141225" y="2509325"/>
              <a:ext cx="108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81848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 txBox="1"/>
            <p:nvPr/>
          </p:nvSpPr>
          <p:spPr>
            <a:xfrm>
              <a:off x="3452500" y="2447225"/>
              <a:ext cx="1307700" cy="120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 smtClean="0"/>
                <a:t>#</a:t>
              </a:r>
              <a:r>
                <a:rPr lang="en-US" altLang="zh-TW" dirty="0" err="1" smtClean="0"/>
                <a:t>ffffff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C : </a:t>
              </a:r>
              <a:r>
                <a:rPr lang="en-US" altLang="zh-TW" dirty="0"/>
                <a:t>0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M : </a:t>
              </a:r>
              <a:r>
                <a:rPr lang="en-US" altLang="zh-TW" dirty="0"/>
                <a:t>0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Y : </a:t>
              </a:r>
              <a:r>
                <a:rPr lang="en-US" altLang="zh-TW" dirty="0" smtClean="0"/>
                <a:t>0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K :0</a:t>
              </a:r>
              <a:endParaRPr dirty="0"/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4781801" y="1194475"/>
            <a:ext cx="2618988" cy="1204200"/>
            <a:chOff x="2141213" y="3794350"/>
            <a:chExt cx="2618988" cy="1204200"/>
          </a:xfrm>
        </p:grpSpPr>
        <p:sp>
          <p:nvSpPr>
            <p:cNvPr id="80" name="Google Shape;80;p15"/>
            <p:cNvSpPr/>
            <p:nvPr/>
          </p:nvSpPr>
          <p:spPr>
            <a:xfrm>
              <a:off x="2141213" y="3856450"/>
              <a:ext cx="1080000" cy="1080000"/>
            </a:xfrm>
            <a:prstGeom prst="rect">
              <a:avLst/>
            </a:prstGeom>
            <a:solidFill>
              <a:srgbClr val="818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 txBox="1"/>
            <p:nvPr/>
          </p:nvSpPr>
          <p:spPr>
            <a:xfrm>
              <a:off x="3452500" y="3794350"/>
              <a:ext cx="1307700" cy="120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zh-TW" dirty="0" smtClean="0"/>
                <a:t>#</a:t>
              </a:r>
              <a:r>
                <a:rPr lang="en-US" altLang="zh-TW" dirty="0"/>
                <a:t>818486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C : </a:t>
              </a:r>
              <a:r>
                <a:rPr lang="en-US" altLang="zh-TW" dirty="0" smtClean="0"/>
                <a:t>57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 smtClean="0"/>
                <a:t>M </a:t>
              </a:r>
              <a:r>
                <a:rPr lang="zh-TW" dirty="0"/>
                <a:t>: </a:t>
              </a:r>
              <a:r>
                <a:rPr lang="en-US" altLang="zh-TW" dirty="0" smtClean="0"/>
                <a:t>46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Y : </a:t>
              </a:r>
              <a:r>
                <a:rPr lang="en-US" altLang="zh-TW" dirty="0" smtClean="0"/>
                <a:t>43</a:t>
              </a:r>
              <a:endParaRPr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/>
                <a:t>K :0</a:t>
              </a:r>
              <a:endParaRPr dirty="0"/>
            </a:p>
          </p:txBody>
        </p:sp>
      </p:grpSp>
      <p:sp>
        <p:nvSpPr>
          <p:cNvPr id="82" name="Google Shape;82;p15"/>
          <p:cNvSpPr/>
          <p:nvPr/>
        </p:nvSpPr>
        <p:spPr>
          <a:xfrm>
            <a:off x="4781801" y="2806925"/>
            <a:ext cx="1080000" cy="1080000"/>
          </a:xfrm>
          <a:prstGeom prst="rect">
            <a:avLst/>
          </a:prstGeom>
          <a:solidFill>
            <a:srgbClr val="4E53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5357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6093088" y="2744825"/>
            <a:ext cx="1307700" cy="12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dirty="0" smtClean="0"/>
              <a:t>#</a:t>
            </a:r>
            <a:r>
              <a:rPr lang="en-US" altLang="zh-TW" dirty="0" smtClean="0"/>
              <a:t>4e5357</a:t>
            </a:r>
          </a:p>
          <a:p>
            <a:pPr lvl="0"/>
            <a:r>
              <a:rPr lang="zh-TW" dirty="0" smtClean="0"/>
              <a:t>C </a:t>
            </a:r>
            <a:r>
              <a:rPr lang="zh-TW" dirty="0"/>
              <a:t>: </a:t>
            </a:r>
            <a:r>
              <a:rPr lang="en-US" altLang="zh-TW" dirty="0" smtClean="0"/>
              <a:t>75</a:t>
            </a:r>
          </a:p>
          <a:p>
            <a:pPr lvl="0"/>
            <a:r>
              <a:rPr lang="zh-TW" dirty="0" smtClean="0"/>
              <a:t>M </a:t>
            </a:r>
            <a:r>
              <a:rPr lang="zh-TW" dirty="0"/>
              <a:t>: </a:t>
            </a:r>
            <a:r>
              <a:rPr lang="en-US" altLang="zh-TW" dirty="0" smtClean="0"/>
              <a:t>65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Y : </a:t>
            </a:r>
            <a:r>
              <a:rPr lang="en-US" altLang="zh-TW" dirty="0" smtClean="0"/>
              <a:t>60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K </a:t>
            </a:r>
            <a:r>
              <a:rPr lang="zh-TW" dirty="0" smtClean="0"/>
              <a:t>:</a:t>
            </a:r>
            <a:r>
              <a:rPr lang="en-US" altLang="zh-TW" dirty="0" smtClean="0"/>
              <a:t>17</a:t>
            </a:r>
            <a:endParaRPr dirty="0"/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7E97"/>
                </a:solidFill>
              </a:rPr>
              <a:t>Color</a:t>
            </a:r>
            <a:endParaRPr>
              <a:solidFill>
                <a:srgbClr val="FF7E97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FF7E97"/>
                </a:solidFill>
              </a:rPr>
              <a:t>Font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840087" y="2932646"/>
            <a:ext cx="17967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Apple Garamond" panose="02000506080000020004" pitchFamily="2" charset="0"/>
              </a:rPr>
              <a:t>Apple Garamond</a:t>
            </a:r>
            <a:endParaRPr>
              <a:latin typeface="Apple Garamond" panose="02000506080000020004" pitchFamily="2" charset="0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1840087" y="1917430"/>
            <a:ext cx="22389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Apple Garamond" panose="02000506080000020004" pitchFamily="2" charset="0"/>
              </a:rPr>
              <a:t>Apple Garamond Bold</a:t>
            </a:r>
            <a:endParaRPr b="1" dirty="0">
              <a:latin typeface="Apple Garamond" panose="02000506080000020004" pitchFamily="2" charset="0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1840087" y="902214"/>
            <a:ext cx="25776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i="1" dirty="0">
                <a:latin typeface="Apple Garamond" panose="02000506080000020004" pitchFamily="2" charset="0"/>
              </a:rPr>
              <a:t>Apple Garamond Bold Italic</a:t>
            </a:r>
            <a:endParaRPr b="1" i="1" dirty="0">
              <a:latin typeface="Apple Garamond" panose="02000506080000020004" pitchFamily="2" charset="0"/>
            </a:endParaRPr>
          </a:p>
        </p:txBody>
      </p:sp>
      <p:sp>
        <p:nvSpPr>
          <p:cNvPr id="7" name="Google Shape;90;p16"/>
          <p:cNvSpPr txBox="1"/>
          <p:nvPr/>
        </p:nvSpPr>
        <p:spPr>
          <a:xfrm>
            <a:off x="4339880" y="2932646"/>
            <a:ext cx="2700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dirty="0" err="1">
                <a:latin typeface="Apple Garamond" panose="02000506080000020004" pitchFamily="2" charset="0"/>
              </a:rPr>
              <a:t>Neque</a:t>
            </a:r>
            <a:r>
              <a:rPr lang="en-US" altLang="zh-TW" dirty="0">
                <a:latin typeface="Apple Garamond" panose="02000506080000020004" pitchFamily="2" charset="0"/>
              </a:rPr>
              <a:t> </a:t>
            </a:r>
            <a:r>
              <a:rPr lang="en-US" altLang="zh-TW" dirty="0" err="1">
                <a:latin typeface="Apple Garamond" panose="02000506080000020004" pitchFamily="2" charset="0"/>
              </a:rPr>
              <a:t>porro</a:t>
            </a:r>
            <a:r>
              <a:rPr lang="en-US" altLang="zh-TW" dirty="0">
                <a:latin typeface="Apple Garamond" panose="02000506080000020004" pitchFamily="2" charset="0"/>
              </a:rPr>
              <a:t> </a:t>
            </a:r>
            <a:r>
              <a:rPr lang="en-US" altLang="zh-TW" dirty="0" err="1">
                <a:latin typeface="Apple Garamond" panose="02000506080000020004" pitchFamily="2" charset="0"/>
              </a:rPr>
              <a:t>quisquam</a:t>
            </a:r>
            <a:r>
              <a:rPr lang="en-US" altLang="zh-TW" dirty="0">
                <a:latin typeface="Apple Garamond" panose="02000506080000020004" pitchFamily="2" charset="0"/>
              </a:rPr>
              <a:t> </a:t>
            </a:r>
            <a:r>
              <a:rPr lang="en-US" altLang="zh-TW" dirty="0" err="1">
                <a:latin typeface="Apple Garamond" panose="02000506080000020004" pitchFamily="2" charset="0"/>
              </a:rPr>
              <a:t>est</a:t>
            </a:r>
            <a:r>
              <a:rPr lang="en-US" altLang="zh-TW" dirty="0">
                <a:latin typeface="Apple Garamond" panose="02000506080000020004" pitchFamily="2" charset="0"/>
              </a:rPr>
              <a:t> qui </a:t>
            </a:r>
            <a:r>
              <a:rPr lang="en-US" altLang="zh-TW" dirty="0" err="1">
                <a:latin typeface="Apple Garamond" panose="02000506080000020004" pitchFamily="2" charset="0"/>
              </a:rPr>
              <a:t>dolorem</a:t>
            </a:r>
            <a:r>
              <a:rPr lang="en-US" altLang="zh-TW" dirty="0">
                <a:latin typeface="Apple Garamond" panose="02000506080000020004" pitchFamily="2" charset="0"/>
              </a:rPr>
              <a:t> ipsum </a:t>
            </a:r>
            <a:r>
              <a:rPr lang="en-US" altLang="zh-TW" dirty="0" err="1">
                <a:latin typeface="Apple Garamond" panose="02000506080000020004" pitchFamily="2" charset="0"/>
              </a:rPr>
              <a:t>quia</a:t>
            </a:r>
            <a:r>
              <a:rPr lang="en-US" altLang="zh-TW" dirty="0">
                <a:latin typeface="Apple Garamond" panose="02000506080000020004" pitchFamily="2" charset="0"/>
              </a:rPr>
              <a:t> dolor sit </a:t>
            </a:r>
            <a:r>
              <a:rPr lang="en-US" altLang="zh-TW" dirty="0" err="1">
                <a:latin typeface="Apple Garamond" panose="02000506080000020004" pitchFamily="2" charset="0"/>
              </a:rPr>
              <a:t>amet</a:t>
            </a:r>
            <a:r>
              <a:rPr lang="en-US" altLang="zh-TW" dirty="0">
                <a:latin typeface="Apple Garamond" panose="02000506080000020004" pitchFamily="2" charset="0"/>
              </a:rPr>
              <a:t>, </a:t>
            </a:r>
            <a:r>
              <a:rPr lang="en-US" altLang="zh-TW" dirty="0" err="1">
                <a:latin typeface="Apple Garamond" panose="02000506080000020004" pitchFamily="2" charset="0"/>
              </a:rPr>
              <a:t>consectetur</a:t>
            </a:r>
            <a:r>
              <a:rPr lang="en-US" altLang="zh-TW" dirty="0">
                <a:latin typeface="Apple Garamond" panose="02000506080000020004" pitchFamily="2" charset="0"/>
              </a:rPr>
              <a:t>, </a:t>
            </a:r>
            <a:r>
              <a:rPr lang="en-US" altLang="zh-TW" dirty="0" err="1">
                <a:latin typeface="Apple Garamond" panose="02000506080000020004" pitchFamily="2" charset="0"/>
              </a:rPr>
              <a:t>adipisci</a:t>
            </a:r>
            <a:r>
              <a:rPr lang="en-US" altLang="zh-TW" dirty="0">
                <a:latin typeface="Apple Garamond" panose="02000506080000020004" pitchFamily="2" charset="0"/>
              </a:rPr>
              <a:t> </a:t>
            </a:r>
            <a:r>
              <a:rPr lang="en-US" altLang="zh-TW" dirty="0" err="1">
                <a:latin typeface="Apple Garamond" panose="02000506080000020004" pitchFamily="2" charset="0"/>
              </a:rPr>
              <a:t>velit</a:t>
            </a:r>
            <a:r>
              <a:rPr lang="en-US" altLang="zh-TW" dirty="0">
                <a:latin typeface="Apple Garamond" panose="02000506080000020004" pitchFamily="2" charset="0"/>
              </a:rPr>
              <a:t>.</a:t>
            </a:r>
          </a:p>
        </p:txBody>
      </p:sp>
      <p:sp>
        <p:nvSpPr>
          <p:cNvPr id="8" name="Google Shape;91;p16"/>
          <p:cNvSpPr txBox="1"/>
          <p:nvPr/>
        </p:nvSpPr>
        <p:spPr>
          <a:xfrm>
            <a:off x="4339880" y="1917430"/>
            <a:ext cx="2700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b="1" dirty="0" err="1">
                <a:latin typeface="Apple Garamond" panose="02000506080000020004" pitchFamily="2" charset="0"/>
              </a:rPr>
              <a:t>Neque</a:t>
            </a:r>
            <a:r>
              <a:rPr lang="en-US" altLang="zh-TW" b="1" dirty="0">
                <a:latin typeface="Apple Garamond" panose="02000506080000020004" pitchFamily="2" charset="0"/>
              </a:rPr>
              <a:t> </a:t>
            </a:r>
            <a:r>
              <a:rPr lang="en-US" altLang="zh-TW" b="1" dirty="0" err="1">
                <a:latin typeface="Apple Garamond" panose="02000506080000020004" pitchFamily="2" charset="0"/>
              </a:rPr>
              <a:t>porro</a:t>
            </a:r>
            <a:r>
              <a:rPr lang="en-US" altLang="zh-TW" b="1" dirty="0">
                <a:latin typeface="Apple Garamond" panose="02000506080000020004" pitchFamily="2" charset="0"/>
              </a:rPr>
              <a:t> </a:t>
            </a:r>
            <a:r>
              <a:rPr lang="en-US" altLang="zh-TW" b="1" dirty="0" err="1">
                <a:latin typeface="Apple Garamond" panose="02000506080000020004" pitchFamily="2" charset="0"/>
              </a:rPr>
              <a:t>quisquam</a:t>
            </a:r>
            <a:r>
              <a:rPr lang="en-US" altLang="zh-TW" b="1" dirty="0">
                <a:latin typeface="Apple Garamond" panose="02000506080000020004" pitchFamily="2" charset="0"/>
              </a:rPr>
              <a:t> </a:t>
            </a:r>
            <a:r>
              <a:rPr lang="en-US" altLang="zh-TW" b="1" dirty="0" err="1">
                <a:latin typeface="Apple Garamond" panose="02000506080000020004" pitchFamily="2" charset="0"/>
              </a:rPr>
              <a:t>est</a:t>
            </a:r>
            <a:r>
              <a:rPr lang="en-US" altLang="zh-TW" b="1" dirty="0">
                <a:latin typeface="Apple Garamond" panose="02000506080000020004" pitchFamily="2" charset="0"/>
              </a:rPr>
              <a:t> qui </a:t>
            </a:r>
            <a:r>
              <a:rPr lang="en-US" altLang="zh-TW" b="1" dirty="0" err="1">
                <a:latin typeface="Apple Garamond" panose="02000506080000020004" pitchFamily="2" charset="0"/>
              </a:rPr>
              <a:t>dolorem</a:t>
            </a:r>
            <a:r>
              <a:rPr lang="en-US" altLang="zh-TW" b="1" dirty="0">
                <a:latin typeface="Apple Garamond" panose="02000506080000020004" pitchFamily="2" charset="0"/>
              </a:rPr>
              <a:t> ipsum </a:t>
            </a:r>
            <a:r>
              <a:rPr lang="en-US" altLang="zh-TW" b="1" dirty="0" err="1">
                <a:latin typeface="Apple Garamond" panose="02000506080000020004" pitchFamily="2" charset="0"/>
              </a:rPr>
              <a:t>quia</a:t>
            </a:r>
            <a:r>
              <a:rPr lang="en-US" altLang="zh-TW" b="1" dirty="0">
                <a:latin typeface="Apple Garamond" panose="02000506080000020004" pitchFamily="2" charset="0"/>
              </a:rPr>
              <a:t> dolor sit </a:t>
            </a:r>
            <a:r>
              <a:rPr lang="en-US" altLang="zh-TW" b="1" dirty="0" err="1">
                <a:latin typeface="Apple Garamond" panose="02000506080000020004" pitchFamily="2" charset="0"/>
              </a:rPr>
              <a:t>amet</a:t>
            </a:r>
            <a:r>
              <a:rPr lang="en-US" altLang="zh-TW" b="1" dirty="0">
                <a:latin typeface="Apple Garamond" panose="02000506080000020004" pitchFamily="2" charset="0"/>
              </a:rPr>
              <a:t>, </a:t>
            </a:r>
            <a:r>
              <a:rPr lang="en-US" altLang="zh-TW" b="1" dirty="0" err="1">
                <a:latin typeface="Apple Garamond" panose="02000506080000020004" pitchFamily="2" charset="0"/>
              </a:rPr>
              <a:t>consectetur</a:t>
            </a:r>
            <a:r>
              <a:rPr lang="en-US" altLang="zh-TW" b="1" dirty="0">
                <a:latin typeface="Apple Garamond" panose="02000506080000020004" pitchFamily="2" charset="0"/>
              </a:rPr>
              <a:t>, </a:t>
            </a:r>
            <a:r>
              <a:rPr lang="en-US" altLang="zh-TW" b="1" dirty="0" err="1">
                <a:latin typeface="Apple Garamond" panose="02000506080000020004" pitchFamily="2" charset="0"/>
              </a:rPr>
              <a:t>adipisci</a:t>
            </a:r>
            <a:r>
              <a:rPr lang="en-US" altLang="zh-TW" b="1" dirty="0">
                <a:latin typeface="Apple Garamond" panose="02000506080000020004" pitchFamily="2" charset="0"/>
              </a:rPr>
              <a:t> </a:t>
            </a:r>
            <a:r>
              <a:rPr lang="en-US" altLang="zh-TW" b="1" dirty="0" err="1">
                <a:latin typeface="Apple Garamond" panose="02000506080000020004" pitchFamily="2" charset="0"/>
              </a:rPr>
              <a:t>velit</a:t>
            </a:r>
            <a:r>
              <a:rPr lang="en-US" altLang="zh-TW" b="1" dirty="0">
                <a:latin typeface="Apple Garamond" panose="02000506080000020004" pitchFamily="2" charset="0"/>
              </a:rPr>
              <a:t>.</a:t>
            </a:r>
          </a:p>
        </p:txBody>
      </p:sp>
      <p:sp>
        <p:nvSpPr>
          <p:cNvPr id="9" name="Google Shape;92;p16"/>
          <p:cNvSpPr txBox="1"/>
          <p:nvPr/>
        </p:nvSpPr>
        <p:spPr>
          <a:xfrm>
            <a:off x="4339880" y="902214"/>
            <a:ext cx="2700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b="1" i="1" dirty="0" err="1">
                <a:latin typeface="Apple Garamond" panose="02000506080000020004" pitchFamily="2" charset="0"/>
              </a:rPr>
              <a:t>Neque</a:t>
            </a:r>
            <a:r>
              <a:rPr lang="en-US" altLang="zh-TW" b="1" i="1" dirty="0">
                <a:latin typeface="Apple Garamond" panose="02000506080000020004" pitchFamily="2" charset="0"/>
              </a:rPr>
              <a:t>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porro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quisquam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est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qui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dolorem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ipsum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quia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dolor sit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amet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,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consectetur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,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adipisci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 </a:t>
            </a:r>
            <a:r>
              <a:rPr lang="en-US" altLang="zh-TW" b="1" i="1" dirty="0" err="1" smtClean="0">
                <a:latin typeface="Apple Garamond" panose="02000506080000020004" pitchFamily="2" charset="0"/>
              </a:rPr>
              <a:t>velit</a:t>
            </a:r>
            <a:r>
              <a:rPr lang="en-US" altLang="zh-TW" b="1" i="1" dirty="0" smtClean="0">
                <a:latin typeface="Apple Garamond" panose="02000506080000020004" pitchFamily="2" charset="0"/>
              </a:rPr>
              <a:t>.</a:t>
            </a:r>
            <a:endParaRPr lang="en-US" altLang="zh-TW" b="1" i="1" dirty="0">
              <a:latin typeface="Apple Garamond" panose="02000506080000020004" pitchFamily="2" charset="0"/>
            </a:endParaRPr>
          </a:p>
        </p:txBody>
      </p:sp>
      <p:sp>
        <p:nvSpPr>
          <p:cNvPr id="10" name="Google Shape;90;p16"/>
          <p:cNvSpPr txBox="1"/>
          <p:nvPr/>
        </p:nvSpPr>
        <p:spPr>
          <a:xfrm>
            <a:off x="1840087" y="3947862"/>
            <a:ext cx="17967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dirty="0" err="1" smtClean="0">
                <a:latin typeface="Bebas Neue" panose="020B0606020202050201" pitchFamily="34" charset="0"/>
              </a:rPr>
              <a:t>Bebas</a:t>
            </a:r>
            <a:r>
              <a:rPr lang="en-US" altLang="zh-TW" dirty="0" smtClean="0">
                <a:latin typeface="Bebas Neue" panose="020B0606020202050201" pitchFamily="34" charset="0"/>
              </a:rPr>
              <a:t> </a:t>
            </a:r>
            <a:r>
              <a:rPr lang="en-US" altLang="zh-TW" dirty="0" err="1" smtClean="0">
                <a:latin typeface="Bebas Neue" panose="020B0606020202050201" pitchFamily="34" charset="0"/>
              </a:rPr>
              <a:t>Neue</a:t>
            </a:r>
            <a:endParaRPr dirty="0">
              <a:latin typeface="Bebas Neue" panose="020B0606020202050201" pitchFamily="34" charset="0"/>
            </a:endParaRPr>
          </a:p>
        </p:txBody>
      </p:sp>
      <p:sp>
        <p:nvSpPr>
          <p:cNvPr id="11" name="Google Shape;90;p16"/>
          <p:cNvSpPr txBox="1"/>
          <p:nvPr/>
        </p:nvSpPr>
        <p:spPr>
          <a:xfrm>
            <a:off x="4339880" y="3947862"/>
            <a:ext cx="2700000" cy="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TW" dirty="0" err="1">
                <a:latin typeface="Bebas Neue" panose="020B0606020202050201" pitchFamily="34" charset="0"/>
              </a:rPr>
              <a:t>Neque</a:t>
            </a:r>
            <a:r>
              <a:rPr lang="en-US" altLang="zh-TW" dirty="0">
                <a:latin typeface="Bebas Neue" panose="020B0606020202050201" pitchFamily="34" charset="0"/>
              </a:rPr>
              <a:t> </a:t>
            </a:r>
            <a:r>
              <a:rPr lang="en-US" altLang="zh-TW" dirty="0" err="1">
                <a:latin typeface="Bebas Neue" panose="020B0606020202050201" pitchFamily="34" charset="0"/>
              </a:rPr>
              <a:t>porro</a:t>
            </a:r>
            <a:r>
              <a:rPr lang="en-US" altLang="zh-TW" dirty="0">
                <a:latin typeface="Bebas Neue" panose="020B0606020202050201" pitchFamily="34" charset="0"/>
              </a:rPr>
              <a:t> </a:t>
            </a:r>
            <a:r>
              <a:rPr lang="en-US" altLang="zh-TW" dirty="0" err="1">
                <a:latin typeface="Bebas Neue" panose="020B0606020202050201" pitchFamily="34" charset="0"/>
              </a:rPr>
              <a:t>quisquam</a:t>
            </a:r>
            <a:r>
              <a:rPr lang="en-US" altLang="zh-TW" dirty="0">
                <a:latin typeface="Bebas Neue" panose="020B0606020202050201" pitchFamily="34" charset="0"/>
              </a:rPr>
              <a:t> </a:t>
            </a:r>
            <a:r>
              <a:rPr lang="en-US" altLang="zh-TW" dirty="0" err="1">
                <a:latin typeface="Bebas Neue" panose="020B0606020202050201" pitchFamily="34" charset="0"/>
              </a:rPr>
              <a:t>est</a:t>
            </a:r>
            <a:r>
              <a:rPr lang="en-US" altLang="zh-TW" dirty="0">
                <a:latin typeface="Bebas Neue" panose="020B0606020202050201" pitchFamily="34" charset="0"/>
              </a:rPr>
              <a:t> qui </a:t>
            </a:r>
            <a:r>
              <a:rPr lang="en-US" altLang="zh-TW" dirty="0" err="1">
                <a:latin typeface="Bebas Neue" panose="020B0606020202050201" pitchFamily="34" charset="0"/>
              </a:rPr>
              <a:t>dolorem</a:t>
            </a:r>
            <a:r>
              <a:rPr lang="en-US" altLang="zh-TW" dirty="0">
                <a:latin typeface="Bebas Neue" panose="020B0606020202050201" pitchFamily="34" charset="0"/>
              </a:rPr>
              <a:t> ipsum </a:t>
            </a:r>
            <a:r>
              <a:rPr lang="en-US" altLang="zh-TW" dirty="0" err="1">
                <a:latin typeface="Bebas Neue" panose="020B0606020202050201" pitchFamily="34" charset="0"/>
              </a:rPr>
              <a:t>quia</a:t>
            </a:r>
            <a:r>
              <a:rPr lang="en-US" altLang="zh-TW" dirty="0">
                <a:latin typeface="Bebas Neue" panose="020B0606020202050201" pitchFamily="34" charset="0"/>
              </a:rPr>
              <a:t> dolor sit </a:t>
            </a:r>
            <a:r>
              <a:rPr lang="en-US" altLang="zh-TW" dirty="0" err="1">
                <a:latin typeface="Bebas Neue" panose="020B0606020202050201" pitchFamily="34" charset="0"/>
              </a:rPr>
              <a:t>amet</a:t>
            </a:r>
            <a:r>
              <a:rPr lang="en-US" altLang="zh-TW" dirty="0">
                <a:latin typeface="Bebas Neue" panose="020B0606020202050201" pitchFamily="34" charset="0"/>
              </a:rPr>
              <a:t>, </a:t>
            </a:r>
            <a:r>
              <a:rPr lang="en-US" altLang="zh-TW" dirty="0" err="1">
                <a:latin typeface="Bebas Neue" panose="020B0606020202050201" pitchFamily="34" charset="0"/>
              </a:rPr>
              <a:t>consectetur</a:t>
            </a:r>
            <a:r>
              <a:rPr lang="en-US" altLang="zh-TW" dirty="0">
                <a:latin typeface="Bebas Neue" panose="020B0606020202050201" pitchFamily="34" charset="0"/>
              </a:rPr>
              <a:t>, </a:t>
            </a:r>
            <a:r>
              <a:rPr lang="en-US" altLang="zh-TW" dirty="0" err="1">
                <a:latin typeface="Bebas Neue" panose="020B0606020202050201" pitchFamily="34" charset="0"/>
              </a:rPr>
              <a:t>adipisci</a:t>
            </a:r>
            <a:r>
              <a:rPr lang="en-US" altLang="zh-TW" dirty="0">
                <a:latin typeface="Bebas Neue" panose="020B0606020202050201" pitchFamily="34" charset="0"/>
              </a:rPr>
              <a:t> </a:t>
            </a:r>
            <a:r>
              <a:rPr lang="en-US" altLang="zh-TW" dirty="0" err="1">
                <a:latin typeface="Bebas Neue" panose="020B0606020202050201" pitchFamily="34" charset="0"/>
              </a:rPr>
              <a:t>velit</a:t>
            </a:r>
            <a:r>
              <a:rPr lang="en-US" altLang="zh-TW" dirty="0">
                <a:latin typeface="Bebas Neue" panose="020B0606020202050201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7E97"/>
                </a:solidFill>
              </a:rPr>
              <a:t>Sitemap</a:t>
            </a:r>
            <a:endParaRPr>
              <a:solidFill>
                <a:srgbClr val="FF7E97"/>
              </a:solidFill>
            </a:endParaRPr>
          </a:p>
        </p:txBody>
      </p:sp>
      <p:graphicFrame>
        <p:nvGraphicFramePr>
          <p:cNvPr id="2" name="資料庫圖表 1"/>
          <p:cNvGraphicFramePr/>
          <p:nvPr>
            <p:extLst>
              <p:ext uri="{D42A27DB-BD31-4B8C-83A1-F6EECF244321}">
                <p14:modId xmlns:p14="http://schemas.microsoft.com/office/powerpoint/2010/main" val="3854118433"/>
              </p:ext>
            </p:extLst>
          </p:nvPr>
        </p:nvGraphicFramePr>
        <p:xfrm>
          <a:off x="1225573" y="993226"/>
          <a:ext cx="6692853" cy="35355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dirty="0" smtClean="0">
                <a:solidFill>
                  <a:srgbClr val="FF7E97"/>
                </a:solidFill>
              </a:rPr>
              <a:t>Web</a:t>
            </a:r>
            <a:r>
              <a:rPr lang="en-US" altLang="zh-TW" dirty="0" smtClean="0">
                <a:solidFill>
                  <a:srgbClr val="FF7E97"/>
                </a:solidFill>
              </a:rPr>
              <a:t> - </a:t>
            </a:r>
            <a:r>
              <a:rPr lang="en-US" altLang="zh-TW" dirty="0" smtClean="0"/>
              <a:t>Index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86832" y="1017450"/>
            <a:ext cx="745354" cy="56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715" y="0"/>
            <a:ext cx="192456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dirty="0" smtClean="0">
                <a:solidFill>
                  <a:srgbClr val="FF7E97"/>
                </a:solidFill>
              </a:rPr>
              <a:t>Web</a:t>
            </a:r>
            <a:r>
              <a:rPr lang="en-US" altLang="zh-TW" dirty="0" smtClean="0">
                <a:solidFill>
                  <a:srgbClr val="FF7E97"/>
                </a:solidFill>
              </a:rPr>
              <a:t> –</a:t>
            </a:r>
            <a:br>
              <a:rPr lang="en-US" altLang="zh-TW" dirty="0" smtClean="0">
                <a:solidFill>
                  <a:srgbClr val="FF7E97"/>
                </a:solidFill>
              </a:rPr>
            </a:br>
            <a:r>
              <a:rPr lang="en-US" altLang="zh-TW" dirty="0" smtClean="0">
                <a:solidFill>
                  <a:srgbClr val="FF7E97"/>
                </a:solidFill>
              </a:rPr>
              <a:t>Shop / Item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86832" y="1017450"/>
            <a:ext cx="745354" cy="56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9" r="16960"/>
          <a:stretch/>
        </p:blipFill>
        <p:spPr>
          <a:xfrm>
            <a:off x="3090041" y="0"/>
            <a:ext cx="2640724" cy="5143500"/>
          </a:xfrm>
          <a:prstGeom prst="rect">
            <a:avLst/>
          </a:prstGeom>
        </p:spPr>
      </p:pic>
      <p:pic>
        <p:nvPicPr>
          <p:cNvPr id="3" name="圖片 2"/>
          <p:cNvPicPr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21" r="16975"/>
          <a:stretch/>
        </p:blipFill>
        <p:spPr>
          <a:xfrm>
            <a:off x="6055763" y="0"/>
            <a:ext cx="2880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6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dirty="0" smtClean="0">
                <a:solidFill>
                  <a:srgbClr val="FF7E97"/>
                </a:solidFill>
              </a:rPr>
              <a:t>Web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>
                <a:solidFill>
                  <a:srgbClr val="FF7E97"/>
                </a:solidFill>
              </a:rPr>
              <a:t>Store / About</a:t>
            </a:r>
            <a:endParaRPr dirty="0">
              <a:solidFill>
                <a:srgbClr val="FF7E97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86832" y="1017450"/>
            <a:ext cx="745354" cy="566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8" r="16899"/>
          <a:stretch/>
        </p:blipFill>
        <p:spPr>
          <a:xfrm>
            <a:off x="3638225" y="0"/>
            <a:ext cx="2356945" cy="51435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5" r="17181"/>
          <a:stretch/>
        </p:blipFill>
        <p:spPr>
          <a:xfrm>
            <a:off x="6369269" y="0"/>
            <a:ext cx="20889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3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202</Words>
  <Application>Microsoft Office PowerPoint</Application>
  <PresentationFormat>如螢幕大小 (16:9)</PresentationFormat>
  <Paragraphs>53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Bebas Neue</vt:lpstr>
      <vt:lpstr>Lato</vt:lpstr>
      <vt:lpstr>微軟正黑體</vt:lpstr>
      <vt:lpstr>Playfair Display</vt:lpstr>
      <vt:lpstr>Apple Garamond</vt:lpstr>
      <vt:lpstr>Arial</vt:lpstr>
      <vt:lpstr>Coral</vt:lpstr>
      <vt:lpstr>ＨＥＲＡ</vt:lpstr>
      <vt:lpstr>簡介</vt:lpstr>
      <vt:lpstr>Logo</vt:lpstr>
      <vt:lpstr>Color</vt:lpstr>
      <vt:lpstr>Font</vt:lpstr>
      <vt:lpstr>Sitemap</vt:lpstr>
      <vt:lpstr>Web - Index</vt:lpstr>
      <vt:lpstr>Web – Shop / Item</vt:lpstr>
      <vt:lpstr>Web Store / About</vt:lpstr>
      <vt:lpstr>Web – 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ＨＥＲＡ</dc:title>
  <dc:creator>User</dc:creator>
  <cp:lastModifiedBy>Windows 使用者</cp:lastModifiedBy>
  <cp:revision>26</cp:revision>
  <dcterms:modified xsi:type="dcterms:W3CDTF">2018-11-05T14:12:06Z</dcterms:modified>
</cp:coreProperties>
</file>